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mai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सं.16</a:t>
            </a:r>
            <a:r xmlns:a="http://schemas.openxmlformats.org/drawingml/2006/main">
              <a:rPr lang="ma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द</a:t>
            </a:r>
            <a:r xmlns:a="http://schemas.openxmlformats.org/drawingml/2006/main">
              <a:rPr lang="ma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शब्द</a:t>
            </a:r>
            <a:r xmlns:a="http://schemas.openxmlformats.org/drawingml/2006/main">
              <a:rPr lang="ma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क</a:t>
            </a:r>
            <a:r xmlns:a="http://schemas.openxmlformats.org/drawingml/2006/main">
              <a:rPr lang="ma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ईश्वर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ai" altLang="ko-KR" sz="4000"/>
              <a:t>परमेश् वर मूसा केँ बजौलनि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जखन मूसा परमेश् वरक आवाज सुनलनि तखन ओ की देखलनि?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सुन्दर अंगूरक बेल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मेघ आ गरज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जरैत झाड़ी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विभाजित समुद्र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en-US" sz="2800">
                <a:solidFill>
                  <a:srgbClr val="FF0000"/>
                </a:solidFill>
              </a:rPr>
              <a:t>३ </a:t>
            </a:r>
            <a:r xmlns:a="http://schemas.openxmlformats.org/drawingml/2006/main">
              <a:rPr lang="mai" altLang="ko-KR" sz="2800">
                <a:solidFill>
                  <a:srgbClr val="FF0000"/>
                </a:solidFill>
              </a:rPr>
              <a:t>जरैत झाड़ी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25 परमेश् वरक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400"/>
              <a:t>गिदोन आ हुनकर ३०० आदमी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आजुक...</a:t>
            </a:r>
            <a:r xmlns:a="http://schemas.openxmlformats.org/drawingml/2006/main">
              <a:rPr lang="mai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/>
              <a:t>जखन परमेश् वरक स् वर्गदूत गिदोन केँ प्रकट भेलाह तँ ओ कहलथिन, “हे पराक्रमी योद्धा, परमेश् वर अहाँक संग छथि।”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न्यायाधीश लोकनि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 मे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वरक स् वर्गदूत गिदोन केँ प्रगट भऽ कहलथिन, “परमेश् वर अहाँक संग छथि, पराक्रमी योद्धा।” भगवान् हुनका ओस आ ऊन के माध्यम स आश्वासन देलखिन।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जखन हुनका विश्वास भेलनि जे परमेश् वर हुनका बजौलनि तँ ओ बाल आ ओकर वेदी केँ तोड़ि देलनि जकर पूजा इस्राएली सभ करैत छल।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गिदोन केँ कहलथिन जे मिद्यानी सभ केँ पराजित करबाक लेल योद्धा सभ चुनू। भगवान् के निर्देश के अनुसार मात्र 300 आदमी चुनल गेल छल।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भगवान् ओकरा सभ पर हमला करबाक अद्भुत योजना देलखिन। भगवान् हुनका सभ लग तुरही आ खाली जारनि रहथि जाहि मे भीतर मशाल हो।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राति मे गिदोन आ ओकर ३०० आदमी परमेश् वर द्वारा देल गेल योजना केँ पूरा कयलक। मिद्यानीक विरुद्ध युद्ध मे ओ सभ विजयी भेल।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गिदोन आरू ओकरऽ ३०० आदमी केवल परमेश् वर के आदेश के पालन करला के द्वारा ही अनेक मिद्यानी के खिलाफ युद्ध जीती लेलकै।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हमर जीवन मे जीतबाक रहस्य अछि भगवानक आज्ञा मानब।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200"/>
              <a:t>ईश्वर?</a:t>
            </a:r>
            <a:r xmlns:a="http://schemas.openxmlformats.org/drawingml/2006/main">
              <a:rPr lang="ma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rgbClr val="C00000"/>
                </a:solidFill>
              </a:rPr>
              <a:t>ईश्वर..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ओ सर्वशक्तिमान भगवान छथि जे मात्र ३०० आदमी सँ अनेक शत्रु सेना केँ पराजित क' सकैत छथि |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जेकरऽ उपयोग गिदोन आरू ओकरऽ ३०० आदमी के लेलऽ अपनऽ दुश्मन के हराबै लेली नै करलऽ गेलै?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जार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तलवार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मशाल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तुरही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mai" altLang="ko-KR" sz="2800">
                <a:solidFill>
                  <a:srgbClr val="FF0000"/>
                </a:solidFill>
              </a:rPr>
              <a:t>तलवार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जखन परमेश् वर देखलनि जे ओ देखबाक लेल ओहि पार गेल छथि तँ परमेश् वर हुनका बजौलनि</a:t>
            </a:r>
          </a:p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झाड़ीक भीतरसँ, २.</a:t>
            </a:r>
          </a:p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"मूसा! मूसा!" मूसा कहलथिन, “हम एतय छी।”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पलायन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३:४ मे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आजुक...</a:t>
            </a:r>
            <a:r xmlns:a="http://schemas.openxmlformats.org/drawingml/2006/main">
              <a:rPr lang="mai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/>
              <a:t>जखन परमेश् वरक स् वर्गदूत गिदोन केँ प्रकट भेलाह तँ ओ कहलथिन, “हे पराक्रमी योद्धा, परमेश् वर अहाँक संग छथि।”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न्यायाधीश लोकनि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 मे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26 परमेश् वरक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ai" altLang="ko-KR" sz="4000"/>
              <a:t>सैमसन, एक मजबूत योद्धा।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ओ स्त्री एकटा लड़का के जन्म देलक आ ओकर नाम शिमसोन रखलक। ओ बढ़ल आ परमेश् वर हुनका आशीर्वाद देलनि।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न्यायाधीश लोकनि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१३:२४ मे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 नेता सभ मे शिमशोन नामक एकटा नेता छल। ओ जन्महि सँ भगवान् सँ अलग रहय बला आदमी छलाह।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शिमशोन बहुत बलशाली योद्धा छलाह। शिमशोनक कारणेँ पलिस्ती आ आन देश जे ओकरा सभ पर अत्याचार करैत छल, से इस्राएली सभ पर अत्याचार नहि कऽ सकल</a:t>
            </a:r>
            <a:r xmlns:a="http://schemas.openxmlformats.org/drawingml/2006/main">
              <a:rPr lang="mai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आर किछ.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ओकर ताकत केशसँ आबि गेलै। मुदा, बेवकूफ बना क' ओकर केश मुंडन भ' गेल छलैक। अस्तु, ओ अपन शक्ति गमा लेलनि।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सिमसन पकड़ि लेलक आ शत्रु हँसि देलक। अहंकार के कारण बेवकूफ बनला पर पछतावा करैत छल।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शिमशोन परमेश् वर सँ प्रार्थना कयलनि जे आखिर हुनका फेर सँ मजबूत करथि। भगवान् हुनकर प्रार्थना के जवाब देलखिन आ अंततः हुनका शक्ति देलखिन।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शिमशोन एकटा एहन आदमी छलाह जिनका परमेश् वरक दिस सँ विशेष अनुग्रह आ बजाओल गेल छलनि।</a:t>
            </a:r>
            <a:r xmlns:a="http://schemas.openxmlformats.org/drawingml/2006/main">
              <a:rPr lang="ma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मुदा, अपन अहंकार के कारण,</a:t>
            </a:r>
          </a:p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ओ सभटाकेँ गमा लेलक।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हम सब भगवान के प्रिय संतान सेहो छी जे भगवान के कृपा आ मिशन प्राप्त केने छी।</a:t>
            </a:r>
            <a:r xmlns:a="http://schemas.openxmlformats.org/drawingml/2006/main">
              <a:rPr lang="ma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तेँ परमेश् वरक वचनक समक्ष विनम्र होबऽ पड़त।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ai" altLang="ko-KR" sz="3200"/>
              <a:t>ईश्वर?</a:t>
            </a:r>
            <a:r xmlns:a="http://schemas.openxmlformats.org/drawingml/2006/main">
              <a:rPr lang="ma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3600">
                <a:solidFill>
                  <a:srgbClr val="C00000"/>
                </a:solidFill>
              </a:rPr>
              <a:t>ईश्वर..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हमरऽ गंभीर आरू सच्चा प्रार्थना सुनै छै आरू ओकरऽ जवाब दै छै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नहि.</a:t>
            </a:r>
            <a:r xmlns:a="http://schemas.openxmlformats.org/drawingml/2006/main">
              <a:rPr lang="ma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17. 17</a:t>
            </a:r>
            <a:r xmlns:a="http://schemas.openxmlformats.org/drawingml/2006/main">
              <a:rPr lang="ma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द</a:t>
            </a:r>
            <a:r xmlns:a="http://schemas.openxmlformats.org/drawingml/2006/main">
              <a:rPr lang="ma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शब्द</a:t>
            </a:r>
            <a:r xmlns:a="http://schemas.openxmlformats.org/drawingml/2006/main">
              <a:rPr lang="ma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क</a:t>
            </a:r>
            <a:r xmlns:a="http://schemas.openxmlformats.org/drawingml/2006/main">
              <a:rPr lang="ma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ईश्वर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400"/>
              <a:t>दस आपदा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शिमशोनक शक्ति कतय सँ आयल?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केश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बांह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पैर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आँखि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mai" altLang="ko-KR" sz="2800">
                <a:solidFill>
                  <a:srgbClr val="FF0000"/>
                </a:solidFill>
              </a:rPr>
              <a:t>केश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ओ स्त्री एकटा लड़का के जन्म देलक आ ओकर नाम शिमसोन रखलक। ओ बढ़ल आ परमेश् वर हुनका आशीर्वाद देलनि।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न्यायाधीश लोकनि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१३:२४ मे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27 परमेश् वरक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600"/>
              <a:t>रूथ, उदात्त चरित्र के एक महिला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bg1">
                    <a:lumMod val="50000"/>
                  </a:schemeClr>
                </a:solidFill>
              </a:rPr>
              <a:t>तोहर लोक हमर प्रजा आ तोहर परमेश् वर हमर परमेश् वर होयत।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रूथ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१:१६ मे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यहूदी महिला नाओमी के दू बेटा छेलै जे गैर-यहूदी सिनी के साथ शादी करलकै। मुदा, ओकर दुनू बेटा मरि गेलै। अस्तु, ओ अपन दुनू विधवा पुतोहुक संग रहि गेलीह.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नाओमी फेर यहूदा मे अपन घर दिस घुरबाक निर्णय लेलक। ओ अपन दुनू पुतोहुकेँ घर घुरि जेबाक लेल बजलीह । मुदा, ओकर दोसर पुतहु अपन सासुर नहि गेल, बल्कि सासुक पाछू-पाछू यहूदा मे रहय लेल चलि गेल।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रूथ केँ नाओमीक संग रहबाक लेल बचेलाहा अनाज उठाबय पड़लनि, कारण हुनका लग घर-परिवारक कोनो पति नहि छलनि।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संयोगवश ओ बँचल अनाज बोअजक खेत मे उठा लेलक। बोअज सोचलक जे ओ एकटा कुलीन महिला अछि आ ओकर विवाह रूथ सँ भ’ गेलै।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बोअज रूथ आ नाओमी के परिवार के रूप में ग्रहण केलक आ सुखी जीवन जीबैत छल। भविष्य मे राजा दाऊद आ यीशु बोअज आ रूथक वंशज सँ आबि गेलाह।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/>
              <a:t>आजुक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रूथ गैर-यहूदी छलीह। नीक आ निश्छल महिला छलीह आ सासुक नीक सेवा करैत छलीह ।</a:t>
            </a:r>
          </a:p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अस्तु, ओ धन्य भ' गेलीह.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पड़ोसी के सेहो मदद करय पड़त</a:t>
            </a:r>
          </a:p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आ भगवानक आराधना करू</a:t>
            </a:r>
          </a:p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नीक आ निश्छल हृदय सँ।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जखन हम मिस्र पर हाथ बढ़ा कऽ इस्राएली सभ केँ ओहि मे सँ बाहर निकालब तखन मिस्रवासी सभ केँ पता चलत जे हम परमेश् वर छी।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पलायन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 मे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200"/>
              <a:t>ईश्वर?</a:t>
            </a:r>
            <a:r xmlns:a="http://schemas.openxmlformats.org/drawingml/2006/main">
              <a:rPr lang="ma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rgbClr val="C00000"/>
                </a:solidFill>
              </a:rPr>
              <a:t>ईश्वर..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भगवान् बाहरी रूप दिस नहि देखैत छथि अपितु हृदय दिस तकैत छथि ।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नाओमी मोआब सँ यहूदा मे घर किएक घुरि गेलीह?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कारण ओ बीमार भ गेल छलीह..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कारण ओकर पति के मृत्यु भ गेलैन..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कारण हुनकर दुनू बेटाक मृत्यु भ गेलनि..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कारण ओ अपन परिवार स भेंट करय चाहैत छलीह..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mai" altLang="ko-KR" sz="2800">
                <a:solidFill>
                  <a:srgbClr val="FF0000"/>
                </a:solidFill>
              </a:rPr>
              <a:t>कारण हुनकर दुनू बेटाक मृत्यु भ गेलनि..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bg1">
                    <a:lumMod val="50000"/>
                  </a:schemeClr>
                </a:solidFill>
              </a:rPr>
              <a:t>तोहर लोक हमर प्रजा आ तोहर परमेश् वर हमर परमेश् वर होयत।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रूथ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१:१६ मे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28 परमेश् वरक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400"/>
              <a:t>हन्ना के प्रार्थना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शमूएल बालकक कद बढ़ैत गेल आ परमेश् वर आ मनुष् य सभक अनुग्रह मे बढ़ैत रहल।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शमूएल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 मे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हन्ना के कोनो बेटा नै छल। अस्तु, ओ एतेक दुखी छलीह जे भगवान सँ प्रार्थना केलनि। “हे बाप भगवान, जँ अहाँ हमरा बेटा देब तँ हम ओकर जीवन भरि अहाँक लेल ओकरा देब।”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हुनकर प्रार्थना मोन पाड़लनि आ हन्ना केँ शमूएल नामक पुत्र देलनि।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हन्ना अपन बेटा के मंदिर में भगवान के पूजा करय लेल देलखिन जेना ओ पहिने प्रार्थना करैत छलीह।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शमूएल मंदिर मे परमेश् वरक आराधना करैत रहैत छलाह। मनुष्य आ भगवान् सँ हुनका बहुत रास कृपा भेटलनि।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छोटका सैमुअल नीक जकाँ पैघ भेल आ छोट लड़का बनि गेल। तखन बाद मे ओ एकटा भविष्यवक्ता बनि गेलाह जे परमेश् वरक आवाज सुनैत छलाह।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मूसा मिस्र के राजा फिरौन के परमेश् वर के आदेश कहलकै। ”प्रभु ई कहैत छथि जे हमर लोक केँ छोड़ि दियौक, जाहि सँ ओ सभ हमर आराधना करथि।”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हन्नाक सभटा प्रार्थना सुनलनि, हुनका मोन पाड़लनि आ ओकर पूरा उत्तर देलनि।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भगवान् हमरऽ सब प्रार्थना सुनी रहलऽ छै 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तेँ हमरा सभकेँ प्रार्थना करबाक चाही</a:t>
            </a:r>
          </a:p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गंभीरता स आ ईमानदारी स।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200"/>
              <a:t>ईश्वर?</a:t>
            </a:r>
            <a:r xmlns:a="http://schemas.openxmlformats.org/drawingml/2006/main">
              <a:rPr lang="ma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rgbClr val="C00000"/>
                </a:solidFill>
              </a:rPr>
              <a:t>ईश्वर..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भगवान् हमर सभक प्रार्थना सुनलनि आ निष्ठापूर्वक उत्तर देलनि।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आजुक...</a:t>
            </a:r>
            <a:r xmlns:a="http://schemas.openxmlformats.org/drawingml/2006/main">
              <a:rPr lang="mai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हन्ना एतेक दुखी किएक छलीह?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पेट दर्द के कारण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पाइ नहि हेबाक कारणे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बेटा नहि हेबाक कारणे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कारण ओ कुरूप छलीह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mai" altLang="ko-KR" sz="2800">
                <a:solidFill>
                  <a:srgbClr val="FF0000"/>
                </a:solidFill>
              </a:rPr>
              <a:t>बेटा नहि हेबाक कारणे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शमूएल बालकक कद बढ़ैत गेल आ परमेश् वर आ मनुष् य सभक अनुग्रह मे बढ़ैत रहल।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शमूएल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 मे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नहि.</a:t>
            </a:r>
            <a:r xmlns:a="http://schemas.openxmlformats.org/drawingml/2006/main">
              <a:rPr lang="ma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परमेश् वरक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400"/>
              <a:t>राजा साउल, इस्राएल के पहिल राजा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उत्तर देलथिन, “ओकरा सभक बात सुनू आ ओकरा सभ केँ राजा दऽ दियौक।” तखन शमूएल इस्राएलक लोक सभ केँ कहलथिन, “सब कियो अपन-अपन नगर मे चलि जाउ।”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शमूएल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 मे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“हमरा सभकेँ राजा चाही!” इस्राएलक लोक शमूएल केँ हुनका सभक लेल राजा देबाक लेल कहलक।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“हम हुनका सभ केँ जेना माँगलनि तेना राजा देबनि।” परमेश् वर शमूएल केँ उत्तर देलथिन।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साउल केँ शमूएल लग पठौलनि। परमेश् वर शमूएल केँ इस्राएलक राजा बनबाक लेल अपन माथ पर तेल ढारय देलनि।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“ई हमर सभक नेता छथि, साउल।” शमूएल इस्राएली सभ केँ ई बुझा देलथिन जे परमेश् वर साउल केँ इस्राएलक अगुआक रूप मे नियुक्त कयलनि।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"कोनो रास्ता नहि अछि! भगवान के छथि ? हम देवता छी“ फिरौन एकरा बहुत जोर स मना क देलथि।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पहिने तऽ साउल इस्राएली सभ केँ परमेश् वरक इच्छाक निष्ठापूर्वक पालन करबा मे नीक जकाँ नेतृत्व कयलनि। ओना ओ एकटा अधलाह राजा बनि गेल जे अपन अहंकार आ घमंड के कारण भगवान के इच्छा के संग विश्वासघात केलक।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पहिने साउल विनम्र छलाह।</a:t>
            </a:r>
          </a:p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तथापि राजा बनलाक बाद</a:t>
            </a:r>
          </a:p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आब ओ भगवानक इच्छा नहि मानलक।</a:t>
            </a:r>
          </a:p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अहंकार आ लोभ भ’ गेल।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जखन अहाँक पिता परमेश्वर अहाँ केँ ऊपर उठबैत छथि तखन अहाँ केँ निरंतर विनम्र रहय पड़त।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200"/>
              <a:t>ईश्वर?</a:t>
            </a:r>
            <a:r xmlns:a="http://schemas.openxmlformats.org/drawingml/2006/main">
              <a:rPr lang="ma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rgbClr val="C00000"/>
                </a:solidFill>
              </a:rPr>
              <a:t>ईश्वर..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भगवान् विनम्र लोक सँ प्रेम करैत छथि,</a:t>
            </a:r>
          </a:p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मुदा घमंडीकेँ नकारैत अछि।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 शमूएल सँ की मँगलकै?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भोजन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राजा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के वचन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घर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rgbClr val="FF0000"/>
                </a:solidFill>
              </a:rPr>
              <a:t>२ </a:t>
            </a:r>
            <a:r xmlns:a="http://schemas.openxmlformats.org/drawingml/2006/main">
              <a:rPr lang="mai" altLang="ko-KR" sz="2800">
                <a:solidFill>
                  <a:srgbClr val="FF0000"/>
                </a:solidFill>
              </a:rPr>
              <a:t>राजा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उत्तर देलथिन, “ओकरा सभक बात सुनू आ ओकरा सभ केँ राजा दऽ दियौक।” तखन शमूएल इस्राएलक लोक सभ केँ कहलथिन, “सब कियो अपन-अपन नगर मे चलि जाउ।”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शमूएल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 मे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नहि.</a:t>
            </a:r>
            <a:r xmlns:a="http://schemas.openxmlformats.org/drawingml/2006/main">
              <a:rPr lang="ma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परमेश् वरक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/>
              <a:t>युवा लड़का, दाऊद जे गोलियत के मारलकै</a:t>
            </a:r>
            <a:r xmlns:a="http://schemas.openxmlformats.org/drawingml/2006/main">
              <a:rPr lang="mai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दाऊद पलिश्ती केँ कहलथिन, “अहाँ तलवार, भाला आ भाला लऽ कऽ हमरा विरुद्ध अबैत छी, मुदा हम सर्वशक्तिमान यहोवा, इस्राएलक सेना सभक परमेश् वरक नाम पर अबैत छी, जिनका अहाँ अवहेलना केलहुँ।”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शमूएल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 बजे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पलिस्तीक डेरा मे गोलियत नामक एकटा विशालकाय सैनिक छल। झगड़ा शुरू क' भगवानक नामक अपमान केलनि।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ओकरा आतंकित करबाक कारणेँ कियो हुनकासँ लड़बाक हिम्मत नहि केलक ।</a:t>
            </a:r>
          </a:p>
          <a:p>
            <a:r xmlns:a="http://schemas.openxmlformats.org/drawingml/2006/main">
              <a:rPr lang="ma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ओहि समय, छोटका बौआ, दाऊद राजा साउल सँ कहलथिन, “हम जा कऽ हुनका सँ लड़ब।”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'भगवान हमरा संग रहत त' हम ओकरा पराजित क' सकैत छी।'</a:t>
            </a:r>
          </a:p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दाऊद पाँच टा चिकना पाथर लऽ कऽ गोलियत लग पहुँचलाह।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मूसा परमेश् वर सँ प्रार्थना कयलनि। “प्रभु, आब सँ अहाँ की करब से कृपया हमरा बताउ।”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दाऊद गोलियत सँ कहलथिन जे तलवार आ भाला लऽ कऽ हुनका पर आबि गेल छल। “हम परमेश् वर परमेश् वरक नाम सँ अहाँ सभक विरुद्ध लड़ैत छी!”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दाऊद पाथर फेकि गोलियतक कपार पर प्रहार कयलनि।</a:t>
            </a:r>
          </a:p>
          <a:p>
            <a:r xmlns:a="http://schemas.openxmlformats.org/drawingml/2006/main">
              <a:rPr lang="ma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दाऊद केँ परमेश् वरक सहायता सँ एहि लड़ाई पर विजय भेटलनि।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इस्राएलक सिपाही सभ डरि गेल</a:t>
            </a:r>
            <a:r xmlns:a="http://schemas.openxmlformats.org/drawingml/2006/main">
              <a:rPr lang="ma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विशालकाय गोलियत के। हुनकासँ ओ सभ डरैत छलाह।</a:t>
            </a:r>
          </a:p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मुदा, परमेश् वरक रक्षा मे विश्वास करयवला दाऊद हुनका सँ बहादुरी सँ लड़लनि आ हुनका पराजित कयलनि।</a:t>
            </a:r>
          </a:p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हमरा सभ केँ ई मानबाक चाही जे भगवान् हमरा सभक रक्षा सदिखन करैत छथि। हम सब विश्वास के माध्यम स साहस क सकैत छी जे भगवान कोनो भी परिस्थिति में हमरा सब के रक्षा करताह।</a:t>
            </a:r>
          </a:p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साहस जे भगवान् पर विश्वास सँ होइत अछि, कोनो भी भय पर काबू पाबि सकैत अछि |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200"/>
              <a:t>ईश्वर?</a:t>
            </a:r>
            <a:r xmlns:a="http://schemas.openxmlformats.org/drawingml/2006/main">
              <a:rPr lang="ma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rgbClr val="C00000"/>
                </a:solidFill>
              </a:rPr>
              <a:t>ईश्वर..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भगवान् हुनका लेल लड़य वाला के जीत दैत छथिन्ह.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/>
              <a:t>आजुक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दाऊद गोलियत पर की फेकलक?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तलवार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भाला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पाथर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ढाल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rgbClr val="FF0000"/>
                </a:solidFill>
              </a:rPr>
              <a:t>३ </a:t>
            </a:r>
            <a:r xmlns:a="http://schemas.openxmlformats.org/drawingml/2006/main">
              <a:rPr lang="mai" altLang="ko-KR" sz="2800">
                <a:solidFill>
                  <a:srgbClr val="FF0000"/>
                </a:solidFill>
              </a:rPr>
              <a:t>पाथर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दाऊद पलिश्ती केँ कहलथिन, “अहाँ तलवार, भाला आ भाला लऽ कऽ हमरा विरुद्ध अबैत छी, मुदा हम सर्वशक्तिमान यहोवा, इस्राएलक सेना सभक परमेश् वरक नाम पर अबैत छी, जिनका अहाँ अवहेलना केलहुँ।”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शमूएल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 बजे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पूरा मिस्र देश पर दस विपत्ति छोड़ि देलनि। मिस्र के लोग आरू फिरौन के ई जानना शुरू होय गेलऽ छै कि असली भगवान के छै।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“मूसा, एखनहि अपन सभ इस्राएली सभक संग मिस्र सँ बाहर जाउ।” फिरौन के पास ओकरा सब के छोड़ला के अलावा कोनो चारा नै छेलै।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फिरौन सोचलकै कि भगवान के अनदेखी करै में वू सबसें मजबूत छै।</a:t>
            </a:r>
            <a:r xmlns:a="http://schemas.openxmlformats.org/drawingml/2006/main">
              <a:rPr lang="mai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अस्तु, हुनका पैघ-पैघ विपत्तिक सामना करय पड़लनि.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हमरा सब के स्वीकार करय पड़त जे भगवान सर्वशक्तिमान छथि हमरा सब के नहि।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जखन परमेश् वर देखलनि जे ओ देखबाक लेल ओहि पार गेल छथि तँ परमेश् वर हुनका बजौलनि</a:t>
            </a:r>
          </a:p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झाड़ीक भीतरसँ, २.</a:t>
            </a:r>
          </a:p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"मूसा! मूसा!" मूसा कहलथिन, “हम एतय छी।”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पलायन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३:४ मे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200"/>
              <a:t>ईश्वर?</a:t>
            </a:r>
            <a:r xmlns:a="http://schemas.openxmlformats.org/drawingml/2006/main">
              <a:rPr lang="ma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rgbClr val="C00000"/>
                </a:solidFill>
              </a:rPr>
              <a:t>ईश्वर..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भगवान् अलग-अलग रूप मूर्ति या अन्य मिथ्या देवता हैं |</a:t>
            </a:r>
          </a:p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भगवान् जीबैत छथि आ अपन पराक्रमी शक्ति सँ काज क' रहल छथि।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मिस्र पर कतेक विपत्ति छोड़ि देलनि?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पाँच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सात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बारह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mai" altLang="ko-KR" sz="2800">
                <a:solidFill>
                  <a:srgbClr val="FF0000"/>
                </a:solidFill>
              </a:rPr>
              <a:t>दस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जखन हम मिस्र पर हाथ बढ़ा कऽ इस्राएली सभ केँ ओहि मे सँ बाहर निकालब तखन मिस्रवासी सभ केँ बुझल हेतनि जे हम परमेश् वर छी।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पलायन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 मे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नहि. 18</a:t>
            </a:r>
            <a:r xmlns:a="http://schemas.openxmlformats.org/drawingml/2006/main">
              <a:rPr lang="ma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परमेश् वर के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400"/>
              <a:t>बादल के एक खंभा</a:t>
            </a:r>
          </a:p>
          <a:p>
            <a:pPr xmlns:a="http://schemas.openxmlformats.org/drawingml/2006/main" algn="ctr"/>
            <a:r xmlns:a="http://schemas.openxmlformats.org/drawingml/2006/main">
              <a:rPr lang="mai" altLang="ko-KR" sz="4400"/>
              <a:t>आ ए पिलर ऑफ फायर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दिन मे परमेश् वर मेघक खंभा मे हुनका सभक आगू बढ़ैत छलाह जे हुनका सभक बाट मे मार्गदर्शन करथि आ राति मे आगि केर खंभा मे बैसि कऽ हुनका सभ केँ इजोत देबाक लेल आगू बढ़ैत छलाह, जाहि सँ ओ सभ दिन वा राति मे यात्रा क’ सकथि।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 लोक ४३० वर्ष धरि मिस्र मे रहलाह। 430 साल के अंत में प्रतिज्ञात भूमि-कनान- में वापस जाय के कारण मिस्र छोड़ी देलकै।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“सही बाट कोना भेटत?”, “रस्ता मे खराब लोक सँ भेंट होयत त’ की हेतै?” ओ सभ बहुत चिंतित छलाह।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ओहि समय परमेश् वर हुनका सभ केँ ई प्रमाण देखौलनि जे ओ हुनका सभक मार्गदर्शन कऽ रहल छथि। मेघक खंभा छल।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राति मे अग्निक खंभा बनि गेल। एहिना भगवान् राति-दिन मार्गदर्शन करैत छलाह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“हम सभ डरैत नहि छी, किएक तँ भगवान् हमरा सभक संग छथि!” इस्राएली लोग मेघ के खंभा आरू आगि के खंभा के साथ मार्गदर्शन करै लेली परमेश् वर के धन्यवाद देलकै।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 दिन मूसा जखन एकटा मिस्रवासी केँ एकटा इस्राएली केँ मारि-पीट करैत देखलनि तखन ओ तमसा गेलाह, अपन लोकक पक्ष लेलनि आ मिस्रवासीक केँ मारि देलनि।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आजुक...</a:t>
            </a:r>
            <a:r xmlns:a="http://schemas.openxmlformats.org/drawingml/2006/main">
              <a:rPr lang="mai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अध्याय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जखन बहुतो इस्राएली लोग खतरनाक मरुभूमि पार करलकै, तबे परमेश् वर ओकरा सिनी कॅ ई बात के सबूत देखैलकै कि वू ओकरा बादल के खंभा आरू आगि के खंभा के साथ मार्गदर्शन आरू रक्षा करलकै।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आब, भगवान हमरा संग छथि आ हमर रक्षा करू। भगवान् के धन्यवाद दी।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200"/>
              <a:t>ईश्वर?</a:t>
            </a:r>
            <a:r xmlns:a="http://schemas.openxmlformats.org/drawingml/2006/main">
              <a:rPr lang="ma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rgbClr val="C00000"/>
                </a:solidFill>
              </a:rPr>
              <a:t>ईश्वर..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भगवान् हमरा सभक संग सदिखन छथि।</a:t>
            </a:r>
          </a:p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आ राति-दिन हमरा सभक रक्षा करैत छथि।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जखन इस्राएली लोक मिस्र सँ चलि गेलाह तखन परमेश् वर हुनका सभ केँ की मार्गदर्शन कयलनि?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मेघक खंभा आ अग्निक खंभा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चिड़ै आ माछ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सूर्य आ चन्द्रमा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कुकुर आ बिलाड़ि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mai" altLang="ko-KR" sz="2800">
                <a:solidFill>
                  <a:srgbClr val="FF0000"/>
                </a:solidFill>
              </a:rPr>
              <a:t>मेघक खंभा आ अग्निक खंभा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दिन मे परमेश् वर मेघक खंभा मे हुनका सभक आगू बढ़ैत छलाह जे हुनका सभक बाट मे मार्गदर्शन करथि आ राति मे आगि केर खंभा मे बैसि कऽ हुनका सभ केँ इजोत देबाक लेल आगू बढ़ैत छलाह, जाहि सँ ओ सभ दिन वा राति मे यात्रा क’ सकथि।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निर्गमन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19 परमेश् वरक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400"/>
              <a:t>शुष्क जमीन पर बँटल समुद्रक बीचसँ गुजरैत इस्राएली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तखन मूसा समुद्र पर हाथ बढ़ौलनि आ ओहि भरि राति परमेश् वर समुद्र केँ पूरबक तेज हवा सँ पाछू भगा देलनि आ ओकरा शुष्क भूमि मे बदलि देलनि। पानि बँटि गेल, 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पलायन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१४: १.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 के अनुसार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मूसा आ इस्राएली कनान जाइत काल लाल सागर सँ भेंट केलक।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मिस्री इस्राएली सभ केँ फेर सँ पकड़बाक लेल पीछा केलक।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तखन, एकटा अद्भुत बात भेल! परमेश् वर लाल सागर केँ बँटि गेलाह आ इस्राएली सभ केँ शुष्क जमीन पर ओहि पार चलय देलनि।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मिस्रक सिपाही सभ ओकरा सभकेँ पीछा केलक, मुदा समुद्र फेर पाछू चलि गेल, सभ मिस्रक सिपाही समुद्रमे डूबि गेल। एको गोटे नहि बचि सकल।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जखन फिरौन ई बात सुनि मूसा हुनका सँ डेरा गेलाह आ मिस्रक महल सँ भागि गेलाह आ मिद्यान मरुभूमि मे रहय लेल चलि गेलाह।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हम भगवान के धन्यवाद दैत छी जे हमरा सब के बचा लेलनि! सब इस्राएली बहुत प्रसन्नता सँ आनन्दित गीत गबैत छलाह।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इस्राएली सभ केँ ओकर हताश स्थिति सँ बचा लेलक।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हमहूँ पापक कारणेँ मरबाक स्थिति मे छलहुँ, मुदा परमेश् वर यीशु केँ हमरा उद्धार करबाक लेल पठौलनि!</a:t>
            </a:r>
          </a:p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भगवान् हमरा अनन्त मृत्यु सँ बचा लेलनि!</a:t>
            </a:r>
          </a:p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अरे, पिता भगवान, बहुत बहुत धन्यवाद!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200"/>
              <a:t>भगवान् छथि ?</a:t>
            </a:r>
            <a:r xmlns:a="http://schemas.openxmlformats.org/drawingml/2006/main">
              <a:rPr lang="ma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rgbClr val="C00000"/>
                </a:solidFill>
              </a:rPr>
              <a:t>ईश्वर.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हमरऽ उद्धारकर्ता छै जे अपनऽ लोगऽ क॑ अद्भुत तरीका स॑ बचाबै छै 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 सभ लाल सागरक ओहि पार कोना गेल?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 हुनका सभ केँ एकटा पैघ जहाज पठौलनि।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भगवान् समुद्रक पानि पर चलय दियौक।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 लाल सागर केँ बाँटि देलनि आ आगू बढ़य देलनि</a:t>
            </a:r>
          </a:p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सूखल जमीन।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भगवान् समुद्रक ऊपर उड़य दियौक।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mai" altLang="ko-KR" sz="2800">
                <a:solidFill>
                  <a:srgbClr val="FF0000"/>
                </a:solidFill>
              </a:rPr>
              <a:t>भगवान लाल सागर केँ बाँटि देलनि आ आगू बढ़य देलनि</a:t>
            </a:r>
          </a:p>
          <a:p>
            <a:r xmlns:a="http://schemas.openxmlformats.org/drawingml/2006/main">
              <a:rPr lang="mai" altLang="ko-KR" sz="2800">
                <a:solidFill>
                  <a:srgbClr val="FF0000"/>
                </a:solidFill>
              </a:rPr>
              <a:t>सूखल जमीन।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तखन मूसा समुद्र पर हाथ बढ़ौलनि आ ओहि भरि राति परमेश् वर समुद्र केँ पूरबक तेज हवा सँ पाछू भगा देलनि आ ओकरा शुष्क भूमि मे बदलि देलनि। पानि बँटि गेल, 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पलायन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१४: १.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 के अनुसार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20 परमेश् वरक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600"/>
              <a:t>मांस उतारने वाला भगवान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bg1">
                    <a:lumMod val="50000"/>
                  </a:schemeClr>
                </a:solidFill>
              </a:rPr>
              <a:t>"हम इस्राएली सभक गुनगुनाहटि सुनने छी। हुनका सभ केँ कहि दियौन जे, 'गोधूलि बेला मे अहाँ सभ मांस खाएब, आ भोरे-भोर अहाँ सभ केँ रोटी सँ भरल रहब। तखन अहाँ सभ केँ बुझल होयत जे हम अहाँक परमेश् वर यहोवा छी।' " 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पलायन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 मे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मरुभूमि मे इस्राएली सभ केँ कोनो भोजन नहि छलैक। तखन ओ सभ मूसा आ परमेश् वरक विरुद्ध बड़बड़ाइत रहलाह।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तखन प्रभु मूसा केँ कहलथिन। “हम अहाँक लेल स्वर्ग सँ भोजन छोड़ि देब।”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भोरे मरुभूमिक तल पर ठंढा सन पातर-पातर-पातर-पातर-पातर चकनाचूर देखा पड़ल।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मूसा 40 साल धरि चरबाह के रूप मे रहलाह आ अंत मे ओ 80 साल के भ गेलाह।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साँझ मे बटेर हुनका सभक ऊपर आबि खसि पड़ल आ डेरा केँ झाँपि देलक। ओ सभ ओकरा सभकेँ जमा कऽ पका कऽ खा गेल। मरुभूमि मे सेहो भूखल नहि मरल।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“धन्यवाद भगवान!” मूसा आ इस्राएली लोक परमेश् वरक सर्वशक्तिमान सामर्थ् य देखि आश्चर्यचकित भऽ गेल।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भगवान् अपन लोक के रोजाना के भोजन अद्भुत तरीका आ अपन सर्वशक्तिमान शक्ति के व्यवस्था करैत छलाह ओहो मरुभूमि में जतय हुनका कोनो नै भेटैत छल |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हम मानैत छी जे परमेश् वर हमरा सभ केँ अपन अद्भुत तरीका सँ हमरा सभक आवश्यकता सभ केँ निष्ठापूर्वक उपलब्ध कराओत।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200"/>
              <a:t>भगवान् छथि ?</a:t>
            </a:r>
            <a:r xmlns:a="http://schemas.openxmlformats.org/drawingml/2006/main">
              <a:rPr lang="ma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rgbClr val="C00000"/>
                </a:solidFill>
              </a:rPr>
              <a:t>ईश्वर..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ओ अद्भुत भगवान छथि जे हमरा सभक आवश्यकता केँ पहिने सँ जनैत छथि आ हुनका सभ केँ अपन अद्भुत तरीका सँ उपलब्ध कराबैत छथि |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भगवान् अपन भूखल लोकक लेल की-की प्रबंध केलनि?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मन्ना आ बटेर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रोटी आ दूध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मांस आ पानि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चावल आ सूप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mai" altLang="ko-KR" sz="2800">
                <a:solidFill>
                  <a:srgbClr val="FF0000"/>
                </a:solidFill>
              </a:rPr>
              <a:t>मन्ना आ बटेर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bg1">
                    <a:lumMod val="50000"/>
                  </a:schemeClr>
                </a:solidFill>
              </a:rPr>
              <a:t>"हम इस्राएली सभक गुनगुनाहटि सुनने छी। हुनका सभ केँ कहि दियौन जे, 'गोधूलि बेला मे अहाँ सभ मांस खाएब, आ भोरे-भोर अहाँ सभ केँ रोटी सँ भरल रहब। तखन अहाँ सभ केँ बुझल होयत जे हम अहाँक परमेश् वर यहोवा छी।' " 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पलायन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 मे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नहि.</a:t>
            </a:r>
            <a:r xmlns:a="http://schemas.openxmlformats.org/drawingml/2006/main">
              <a:rPr lang="ma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परमेश् वरक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ai" altLang="ko-KR" sz="4000"/>
              <a:t>दस आज्ञा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मूसा चालीस दिन चालीस राति बिना भोजन केने परमेश् वरक संग रहलाह</a:t>
            </a:r>
          </a:p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रोटी वा पीबाक पानि। ओ पाटी पर वाचाक वचन--दस आज्ञा लिखलनि।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निष्कासन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 लोक होरेब पर्वत(सिनै पर्वत) पर पहुँचल | मोंट सिनाई (होरेब पर्वत) पर प्रभु परमेश् वरक महिमा भरल छल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मूसा केँ कहलथिन, “पर्वत पर हमरा लग चढ़ू।” मूसा परमेश् वरक पहाड़ पर चढ़ि गेलाह।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 दिन भगवान ओकरा जरैत झाड़ी के भीतर बजा क कहलखिन। “हम अहाँ केँ फिरौन लग पठा रहल छी जे हमर प्रजा इस्राएली सभ केँ मिस्र सँ बचाओल जाय।”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प्रभु परमेश् वर होरेब पर्वत पर भेंट केलनि।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मूसा केँ पाथरक पाटी देलनि। परमेश् वर इस्राएली सभ केँ पालन करबाक लेल एहि पर नियम आ आज्ञा लिखलनि-दस आज्ञा।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“धन्यवाद प्रभु, जे अहाँ हमरा सभ केँ नियम देलहुँ।”</a:t>
            </a:r>
          </a:p>
          <a:p>
            <a:r xmlns:a="http://schemas.openxmlformats.org/drawingml/2006/main">
              <a:rPr lang="ma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मूसा सोचलनि, “हम एहि अनमोल दस आज्ञा केँ छोड़ि देब आ सिखा देब।”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दस आज्ञा ओ अनमोल नियम अछि जे परमेश् वर हमरा सभक जीवनक लेल देने छथि।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जखन हम सभ परमेश् वरक नियमक पालन करब तखन भगवान् हमरा सभक जीवन सँ प्रसन्न हेताह।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ai" altLang="ko-KR" sz="3200"/>
              <a:t>ईश्वर?</a:t>
            </a:r>
            <a:r xmlns:a="http://schemas.openxmlformats.org/drawingml/2006/main">
              <a:rPr lang="ma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3600">
                <a:solidFill>
                  <a:srgbClr val="C00000"/>
                </a:solidFill>
              </a:rPr>
              <a:t>ईश्वर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हमरा सभ केँ नियम आ दस आज्ञा देने छथि।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एहि नियम आ आज्ञा सभक माध्यमे अपना केँ हमरा सभ केँ जनौलनि।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दस आज्ञा कतय लिखलनि?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लकड़ीक गोली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कीचड़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गोली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कागज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पत्थर के पाटी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mai" altLang="ko-KR" sz="2800">
                <a:solidFill>
                  <a:srgbClr val="FF0000"/>
                </a:solidFill>
              </a:rPr>
              <a:t>पत्थर के पाटी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मूसा चालीस दिन चालीस राति बिना भोजन केने परमेश् वरक संग रहलाह</a:t>
            </a:r>
          </a:p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रोटी वा पीबाक पानि। ओ पाटी पर वाचाक वचन--दस आज्ञा लिखलनि।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निष्कासन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22 परमेश् वरक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400"/>
              <a:t>स्वर्ण बछड़ा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bg1">
                    <a:lumMod val="50000"/>
                  </a:schemeClr>
                </a:solidFill>
              </a:rPr>
              <a:t>जे किछु हाथ मे देलक से ल' क' ओकरा आकृति मे ढलल मूर्ति बना लेलक</a:t>
            </a:r>
          </a:p>
          <a:p>
            <a:r xmlns:a="http://schemas.openxmlformats.org/drawingml/2006/main">
              <a:rPr lang="mai" altLang="ko-KR" sz="3600">
                <a:solidFill>
                  <a:schemeClr val="bg1">
                    <a:lumMod val="50000"/>
                  </a:schemeClr>
                </a:solidFill>
              </a:rPr>
              <a:t>बछड़ाक, ओकरा औजारसँ फैशन करैत। तखन ओ सभ कहलथिन, “हे इस्राएल, ई सभ तोहर देवता छथि, जे अहाँ केँ मिस्र सँ बाहर निकालने छथि।”</a:t>
            </a:r>
          </a:p>
          <a:p>
            <a:r xmlns:a="http://schemas.openxmlformats.org/drawingml/2006/main">
              <a:rPr lang="mai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पलायन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३२:४ मे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जखन मूसा एतेक दिन धरि पहाड़ सँ नहि उतरलाह तखन हुनका लोकनि केँ बेचैनी भेलनि। “हमरा सभ केँ मूसाक बदला मे अपन भगवानक नेतृत्व करबाक आवश्यकता अछि।”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मूसा अपन लोक केँ बचाबय लेल मिस्र आबि गेलाह जे इस्राएली सभ परमेश् वर द्वारा देल गेल लाठी पकड़ने छलाह।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अस्तु, सोनाक बछड़ा बनौलनि आ ओकरा अपन देवताक रूप मे पूजैत छलाह जे हुनका सभक नेतृत्व करथि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दस आज्ञा ल' क' उतरि रहल मूसा एतेक तमसा गेलाह।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भगवान् हुनका सभ पर क्रोधित भ' क' क्रोधित भ' गेलाह। “हम ओकरा सभकेँ नष्ट कऽ देब। तखन हम अहाँ केँ एकटा पैघ राष्ट्र बना देब।”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मुदा, मूसा परमेश् वर सँ प्रार्थना कयलनि जे ओ सभ गंभीरता सँ माफ करथि। परमेश् वर मूसाक प्रार्थना सुनि हुनका सभ केँ माफ कऽ देलनि।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आजुक...</a:t>
            </a:r>
            <a:r xmlns:a="http://schemas.openxmlformats.org/drawingml/2006/main">
              <a:rPr lang="mai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अध्याय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भगवान् केरऽ सबसें जादा घृणा छै कि हुनकऽ जगह पर दोसरऽ देवता के पूजा करना 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अहाँ कोनो कीमत पर अपना लेल कोनो मूर्ति नहि बनाउ।</a:t>
            </a:r>
          </a:p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जे किछु होउ, अहाँ हुनका सभक समक्ष प्रणाम आ पूजा नहि करब।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rgbClr val="FF0000"/>
                </a:solidFill>
              </a:rPr>
              <a:t>ईश्वर?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rgbClr val="C00000"/>
                </a:solidFill>
              </a:rPr>
              <a:t>ईश्वर…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भगवान् अपन जगह मूर्तिपूजा स बेसी घृणा करैत छथि।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 सभ पाप करबाक लेल कोन मूर्ति बनौलनि?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स्वर्णिम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गिद्ध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स्वर्ण बछड़ा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चांदी के बछड़ा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चांदी के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गिद्ध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mai" altLang="ko-KR" sz="2800">
                <a:solidFill>
                  <a:srgbClr val="FF0000"/>
                </a:solidFill>
              </a:rPr>
              <a:t>स्वर्ण बछड़ा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bg1">
                    <a:lumMod val="50000"/>
                  </a:schemeClr>
                </a:solidFill>
              </a:rPr>
              <a:t>जे किछु हाथ मे देलक से ल' क' ओकरा आकृति मे ढलल मूर्ति बना लेलक</a:t>
            </a:r>
          </a:p>
          <a:p>
            <a:r xmlns:a="http://schemas.openxmlformats.org/drawingml/2006/main">
              <a:rPr lang="mai" altLang="ko-KR" sz="3600">
                <a:solidFill>
                  <a:schemeClr val="bg1">
                    <a:lumMod val="50000"/>
                  </a:schemeClr>
                </a:solidFill>
              </a:rPr>
              <a:t>बछड़ाक, ओकरा औजारसँ फैशन करैत। तखन ओ सभ कहलथिन, “हे इस्राएल, ई सभ तोहर देवता छथि, जे अहाँ केँ मिस्र सँ बाहर निकालने छथि।”</a:t>
            </a:r>
          </a:p>
          <a:p>
            <a:r xmlns:a="http://schemas.openxmlformats.org/drawingml/2006/main">
              <a:rPr lang="mai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पलायन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३२:४ मे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23 परमेश् वरक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400"/>
              <a:t>मरुभूमि में भगवान के घर (तम्बू)।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bg1">
                    <a:lumMod val="50000"/>
                  </a:schemeClr>
                </a:solidFill>
              </a:rPr>
              <a:t>जाहि दिन तम्बू, साक्ष्यक डेरा ठाढ़ भेल छल, ओहि दिन मेघ ओकरा झाँपि देलक। साँझ सँ भोर धरि तम्बूक ऊपर मेघ आगि जकाँ बुझाइत छल।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संख्या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९:१५ मे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मूसा केँ इस्राएली सभक नेता बजौलनि जखन ओ 80 वर्षक छलाह।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भगवान् केरऽ योजना हमरा सिनी स॑ अलग छै, लेकिन हुनकऽ योजना हमेशा सिद्ध होय छै 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हमरा सभ केँ ई मानय पड़त जे परमेश् वरक योजना सिद्ध अछि आ हमरा सभ केँ हुनका पर निर्भर रहय पड़त।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मूसा केँ कहलथिन जे तम्बू-परमेश् वरक घर बनाउ।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तम्बूक विषय मे सभ किछु बतौलनि-ओकर आकार आ सभ किछु जे एकरा लेल तैयार कयल जेबाक चाही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आरू परमेश् वर ओकरा सिनी कॅ ई बताबै देलकै कि जबेॅ वू तम्बू में परमेश् वर के आराधना करै छै, तबे हर लेख के प्रयोग केना करलौ जाय।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मूसा आ इस्राएली लोक सभ परमेश् वरक निर्देशक अनुसार तम्बू-परमेश् वरक घर-बनौलनि।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जाहि दिन तम्बू ठाढ़ भेल, ओहि मेघ जे परमेश् वरक महिमा देखबैत छल, ओकरा झाँपि देलक। तम्बू ई संकेत छल जे परमेश् वर इस्राएली सभक संग छथि।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इस्राएली सभ केँ तम्बू केँ-परमेश् वरक घर बनाबय देलनि, आ हुनका सभ केँ तम्बू केँ अपन केंद्र बना कऽ रहय देलनि।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हमरा सब के भगवान के संग अपन मन आ जीवन के केंद्र के रूप में रहबाक चाही।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rgbClr val="FF0000"/>
                </a:solidFill>
              </a:rPr>
              <a:t>ईश्वर?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rgbClr val="C00000"/>
                </a:solidFill>
              </a:rPr>
              <a:t>ईश्वर..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भगवान् हमरा सभक संग रहैत छथि, हमरा सभक संग चलैत छथि, हमरा सभक नेतृत्व करैत छथि आ हमरा सभक संग गप्प करैत छथि।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इस्राएली सभ केँ की बनाबय देलनि?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स्वर्ण बछड़ा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दस आज्ञा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महल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तम्बू-परमेश् वरक घर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mai" altLang="ko-KR" sz="2800">
                <a:solidFill>
                  <a:srgbClr val="FF0000"/>
                </a:solidFill>
              </a:rPr>
              <a:t>तम्बू-परमेश् वरक घर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bg1">
                    <a:lumMod val="50000"/>
                  </a:schemeClr>
                </a:solidFill>
              </a:rPr>
              <a:t>जाहि दिन तम्बू, साक्ष्यक डेरा ठाढ़ भेल छल, ओहि दिन मेघ ओकरा झाँपि देलक। साँझ सँ भोर धरि तम्बूक ऊपर मेघ आगि जकाँ बुझाइत छल।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संख्या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९:१५ मे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24 के अनुसार</a:t>
            </a:r>
            <a:r xmlns:a="http://schemas.openxmlformats.org/drawingml/2006/main">
              <a:rPr lang="ma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द</a:t>
            </a:r>
            <a:r xmlns:a="http://schemas.openxmlformats.org/drawingml/2006/main">
              <a:rPr lang="ma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शब्द</a:t>
            </a:r>
            <a:r xmlns:a="http://schemas.openxmlformats.org/drawingml/2006/main">
              <a:rPr lang="ma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क</a:t>
            </a:r>
            <a:r xmlns:a="http://schemas.openxmlformats.org/drawingml/2006/main">
              <a:rPr lang="ma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a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ईश्वर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400"/>
              <a:t>ढह गेल यरीहो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mai" altLang="ko-KR" sz="3200"/>
              <a:t>भगवान् छथि ?</a:t>
            </a:r>
            <a:r xmlns:a="http://schemas.openxmlformats.org/drawingml/2006/main">
              <a:rPr lang="ma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3600">
                <a:solidFill>
                  <a:srgbClr val="C00000"/>
                </a:solidFill>
              </a:rPr>
              <a:t>ईश्वर..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भगवान् अपन सिद्ध योजनाक संग हमरा सभक नेतृत्व करैत छथि। भगवानक योजना मे कोनो गलती नहि होइत छैक।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सातम बेर जखन पुरोहित लोकनि तुरही बजौलनि तखन यहोशू लोक सभ केँ आज्ञा देलथिन, "चिचियाउ! किएक त' परमेश् वर अहाँ सभ केँ ई नगर द' देने छथि!"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यहोशू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 मे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 सभ प्रतिज्ञात देश मे जेबाक इच्छा रखैत छलाह। मुदा जेरिको जे एकटा पैघ महल छल, ओकरा सभक बाट रोकि देलक।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यहोशू केँ कहलथिन जे हुनका सभक अगुआ छलाह जे यरीहो केँ कोना नष्ट कयल जाय।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 लोग परमेश् वर के निर्देश के अनुसार सात दिन तक यरीहो के देवाल के चारो तरफ घुमलै।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जखन कि ओ सभ छह दिन धरि देबाल पर घुमैत रहलाह, एक-एक दिन धरि, यरीहो एक इंच नहि हिलल।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सातम दिन सात बेर तक ओकर चारू कात मार्च केलक। सातम बेर ओ सभ जोर-जोर सँ चिचिया उठल, देबाल खसि पड़ल।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 सभ अपन सामर्थ् य सँ यरीहो केँ नष्ट नहि कऽ सकलाह। मुदा परमेश् वर हुनका सभक लेल अपन सामर्थ् य द्वारा यरीहो केँ नष्ट कऽ देलनि।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 सभ परमेश् वरक आज्ञापालनक द्वारा विजय जीतने छथि।</a:t>
            </a:r>
          </a:p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 के आज्ञाकारिता में अपन जीवन जीबी।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ma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आऊ भगवान के धन्यवाद दी जे हमरा सब के जीत देलक!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3200"/>
              <a:t>ईश्वर?</a:t>
            </a:r>
            <a:r xmlns:a="http://schemas.openxmlformats.org/drawingml/2006/main">
              <a:rPr lang="ma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rgbClr val="C00000"/>
                </a:solidFill>
              </a:rPr>
              <a:t>ईश्वर..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भगवान् अपन महान शक्तिक माध्यमे अपन लोकक लेल विजय दैत छथि |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ओ विजयक भगवान छथि 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 वर यहोशू केँ यरीहो केँ नष्ट करबाक लेल की आदेश देलनि?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सात दिन धरि यरीहो मे पाथर फेकि दियौक।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यरीहोक लेल सात दिन धरि प्रार्थना करू।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यरीहोक लेल सात दिन धरि स्तुति गाउ।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सात दिन धरि यरीहोक देबाल पर मार्च करू आ 1990 मे</a:t>
            </a:r>
          </a:p>
          <a:p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अंतिम दिन जोरसँ चिचियाहटि दियौक।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mai" altLang="ko-KR" sz="2800">
                <a:solidFill>
                  <a:srgbClr val="FF0000"/>
                </a:solidFill>
              </a:rPr>
              <a:t>सात दिन धरि यरीहोक देबाल पर मार्च करू आ 1990 मे</a:t>
            </a:r>
          </a:p>
          <a:p>
            <a:r xmlns:a="http://schemas.openxmlformats.org/drawingml/2006/main">
              <a:rPr lang="mai" altLang="ko-KR" sz="2800">
                <a:solidFill>
                  <a:srgbClr val="FF0000"/>
                </a:solidFill>
              </a:rPr>
              <a:t>अंतिम दिन जोरसँ चिचियाहटि दियौक।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mai" altLang="ko-KR" sz="4000">
                <a:solidFill>
                  <a:srgbClr val="FF0000"/>
                </a:solidFill>
              </a:rPr>
              <a:t>आजुक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ma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सातम बेर जखन पुरोहित लोकनि तुरही बजौलनि तखन यहोशू लोक सभ केँ आज्ञा देलथिन, "चिचियाउ! किएक त' परमेश् वर अहाँ सभ केँ ई नगर द' देने छथि!"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यहोशू</a:t>
            </a:r>
            <a:r xmlns:a="http://schemas.openxmlformats.org/drawingml/2006/main">
              <a:rPr lang="ma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a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 मे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